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60" r:id="rId4"/>
    <p:sldId id="263" r:id="rId5"/>
    <p:sldId id="269" r:id="rId6"/>
    <p:sldId id="267" r:id="rId7"/>
    <p:sldId id="276" r:id="rId8"/>
    <p:sldId id="278" r:id="rId9"/>
    <p:sldId id="279" r:id="rId10"/>
    <p:sldId id="271" r:id="rId11"/>
    <p:sldId id="270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68F-6682-48AA-B5F4-BEF8E7F9833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55.pn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jpeg"/><Relationship Id="rId7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5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ebp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3.jpeg"/><Relationship Id="rId21" Type="http://schemas.openxmlformats.org/officeDocument/2006/relationships/image" Target="../media/image22.web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2.jpeg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5.png"/><Relationship Id="rId15" Type="http://schemas.openxmlformats.org/officeDocument/2006/relationships/image" Target="../media/image16.jpg"/><Relationship Id="rId23" Type="http://schemas.openxmlformats.org/officeDocument/2006/relationships/image" Target="../media/image24.png"/><Relationship Id="rId10" Type="http://schemas.openxmlformats.org/officeDocument/2006/relationships/image" Target="../media/image11.gif"/><Relationship Id="rId19" Type="http://schemas.openxmlformats.org/officeDocument/2006/relationships/image" Target="../media/image20.jpg"/><Relationship Id="rId4" Type="http://schemas.openxmlformats.org/officeDocument/2006/relationships/image" Target="../media/image4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3.jpeg"/><Relationship Id="rId21" Type="http://schemas.openxmlformats.org/officeDocument/2006/relationships/image" Target="../media/image41.jp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.jpeg"/><Relationship Id="rId16" Type="http://schemas.openxmlformats.org/officeDocument/2006/relationships/image" Target="../media/image36.jpe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5.png"/><Relationship Id="rId15" Type="http://schemas.openxmlformats.org/officeDocument/2006/relationships/image" Target="../media/image35.jp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4.jpeg"/><Relationship Id="rId9" Type="http://schemas.openxmlformats.org/officeDocument/2006/relationships/image" Target="../media/image29.png"/><Relationship Id="rId1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.jpeg"/><Relationship Id="rId7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7.jpg"/><Relationship Id="rId5" Type="http://schemas.openxmlformats.org/officeDocument/2006/relationships/image" Target="../media/image5.png"/><Relationship Id="rId10" Type="http://schemas.openxmlformats.org/officeDocument/2006/relationships/image" Target="../media/image46.jpeg"/><Relationship Id="rId4" Type="http://schemas.openxmlformats.org/officeDocument/2006/relationships/image" Target="../media/image4.jpeg"/><Relationship Id="rId9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3.jpeg"/><Relationship Id="rId7" Type="http://schemas.openxmlformats.org/officeDocument/2006/relationships/image" Target="../media/image4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3.jpeg"/><Relationship Id="rId7" Type="http://schemas.openxmlformats.org/officeDocument/2006/relationships/image" Target="../media/image5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ервая"/>
          <p:cNvPicPr>
            <a:picLocks noChangeAspect="1"/>
          </p:cNvPicPr>
          <p:nvPr/>
        </p:nvPicPr>
        <p:blipFill>
          <a:blip r:embed="rId2"/>
          <a:srcRect b="2229"/>
          <a:stretch>
            <a:fillRect/>
          </a:stretch>
        </p:blipFill>
        <p:spPr>
          <a:xfrm>
            <a:off x="0" y="0"/>
            <a:ext cx="12232005" cy="687832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439420" y="5416550"/>
            <a:ext cx="767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200" dirty="0">
                <a:ln/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entury Gothic" panose="020B0502020202020204" charset="0"/>
                <a:sym typeface="+mn-ea"/>
              </a:rPr>
              <a:t>Борисов Дмитрий</a:t>
            </a:r>
            <a:r>
              <a:rPr lang="ru-RU" altLang="en-US" sz="2200" dirty="0">
                <a:ln/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entury Gothic" panose="020B0502020202020204" charset="0"/>
              </a:rPr>
              <a:t>,</a:t>
            </a:r>
          </a:p>
          <a:p>
            <a:pPr algn="l"/>
            <a:r>
              <a:rPr lang="ru-RU" altLang="en-US" sz="2200" dirty="0">
                <a:ln/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entury Gothic" panose="020B0502020202020204" charset="0"/>
              </a:rPr>
              <a:t>Региональный менеджер </a:t>
            </a:r>
          </a:p>
        </p:txBody>
      </p:sp>
      <p:sp>
        <p:nvSpPr>
          <p:cNvPr id="6" name="Текстовое поле 3"/>
          <p:cNvSpPr txBox="1"/>
          <p:nvPr/>
        </p:nvSpPr>
        <p:spPr>
          <a:xfrm>
            <a:off x="439420" y="4140926"/>
            <a:ext cx="720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solidFill>
                  <a:schemeClr val="bg1"/>
                </a:solidFill>
                <a:latin typeface="Century Gothic" panose="020B0502020202020204" charset="0"/>
              </a:rPr>
              <a:t>Развитие направления </a:t>
            </a:r>
            <a:r>
              <a:rPr lang="en-US" altLang="en-US" sz="2400" dirty="0" err="1">
                <a:solidFill>
                  <a:schemeClr val="bg1"/>
                </a:solidFill>
                <a:latin typeface="Century Gothic" panose="020B0502020202020204" charset="0"/>
              </a:rPr>
              <a:t>ServiceMarine</a:t>
            </a:r>
            <a:endParaRPr lang="ru-RU" altLang="en-US" sz="2400" dirty="0">
              <a:solidFill>
                <a:schemeClr val="bg1"/>
              </a:solidFill>
              <a:latin typeface="Century Gothic" panose="020B0502020202020204" charset="0"/>
            </a:endParaRPr>
          </a:p>
          <a:p>
            <a:r>
              <a:rPr lang="en-US" altLang="en-US" sz="2400" dirty="0" err="1">
                <a:solidFill>
                  <a:schemeClr val="bg1"/>
                </a:solidFill>
                <a:latin typeface="Century Gothic" panose="020B0502020202020204" charset="0"/>
              </a:rPr>
              <a:t>LookOut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charset="0"/>
              </a:rPr>
              <a:t> Lite.</a:t>
            </a:r>
            <a:r>
              <a:rPr lang="ru-RU" altLang="en-US" sz="2400" dirty="0">
                <a:solidFill>
                  <a:schemeClr val="bg1"/>
                </a:solidFill>
                <a:latin typeface="Century Gothic" panose="020B0502020202020204" charset="0"/>
              </a:rPr>
              <a:t> Кейсы</a:t>
            </a:r>
          </a:p>
          <a:p>
            <a:pPr algn="ctr"/>
            <a:endParaRPr lang="ru-RU" altLang="en-US" sz="2400" dirty="0">
              <a:solidFill>
                <a:schemeClr val="bg1"/>
              </a:solidFill>
              <a:latin typeface="Century Gothic" panose="020B0502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sp>
        <p:nvSpPr>
          <p:cNvPr id="12" name="Текстовое поле 3"/>
          <p:cNvSpPr txBox="1"/>
          <p:nvPr/>
        </p:nvSpPr>
        <p:spPr>
          <a:xfrm>
            <a:off x="6322423" y="587829"/>
            <a:ext cx="37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Примеры установок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55" y="4552463"/>
            <a:ext cx="1899397" cy="1570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4" y="1353864"/>
            <a:ext cx="3398546" cy="2266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9" y="1415904"/>
            <a:ext cx="1192135" cy="15037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Текстовое поле 3"/>
          <p:cNvSpPr txBox="1"/>
          <p:nvPr/>
        </p:nvSpPr>
        <p:spPr>
          <a:xfrm>
            <a:off x="441415" y="4123946"/>
            <a:ext cx="554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Использование </a:t>
            </a: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LookOut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Pro 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для целей экологического мониторинга льдин в </a:t>
            </a:r>
            <a:r>
              <a:rPr lang="ru-RU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карском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море</a:t>
            </a:r>
            <a:endParaRPr lang="ru-RU" altLang="en-US" sz="20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2860" y="3077344"/>
            <a:ext cx="3627146" cy="22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" y="1461499"/>
            <a:ext cx="1732802" cy="1732802"/>
          </a:xfrm>
          <a:prstGeom prst="rect">
            <a:avLst/>
          </a:prstGeom>
        </p:spPr>
      </p:pic>
      <p:sp>
        <p:nvSpPr>
          <p:cNvPr id="12" name="Текстовое поле 3"/>
          <p:cNvSpPr txBox="1"/>
          <p:nvPr/>
        </p:nvSpPr>
        <p:spPr>
          <a:xfrm>
            <a:off x="6322423" y="587829"/>
            <a:ext cx="37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Примеры установок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55" y="4086406"/>
            <a:ext cx="1847304" cy="1847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4" y="1193074"/>
            <a:ext cx="4061505" cy="24369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0" y="3639456"/>
            <a:ext cx="4061505" cy="2442413"/>
          </a:xfrm>
          <a:prstGeom prst="rect">
            <a:avLst/>
          </a:prstGeom>
        </p:spPr>
      </p:pic>
      <p:sp>
        <p:nvSpPr>
          <p:cNvPr id="14" name="Текстовое поле 3"/>
          <p:cNvSpPr txBox="1"/>
          <p:nvPr/>
        </p:nvSpPr>
        <p:spPr>
          <a:xfrm>
            <a:off x="517525" y="4194450"/>
            <a:ext cx="4498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Использование </a:t>
            </a: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LookOut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для мониторинга в туристического флота в командорском заповеднике камчатского края</a:t>
            </a:r>
            <a:endParaRPr lang="ru-RU" altLang="en-US" sz="20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sp>
        <p:nvSpPr>
          <p:cNvPr id="15" name="Текстовое поле 3"/>
          <p:cNvSpPr txBox="1"/>
          <p:nvPr/>
        </p:nvSpPr>
        <p:spPr>
          <a:xfrm>
            <a:off x="7249886" y="1724297"/>
            <a:ext cx="438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Использование </a:t>
            </a: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LookOut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Pro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для отслеживания канадских бизонов в Якутии</a:t>
            </a:r>
            <a:endParaRPr lang="ru-RU" altLang="en-US" sz="20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2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ОСЛЕДНЯЯ"/>
          <p:cNvPicPr>
            <a:picLocks noChangeAspect="1"/>
          </p:cNvPicPr>
          <p:nvPr/>
        </p:nvPicPr>
        <p:blipFill>
          <a:blip r:embed="rId2"/>
          <a:srcRect t="10806" b="2807"/>
          <a:stretch>
            <a:fillRect/>
          </a:stretch>
        </p:blipFill>
        <p:spPr>
          <a:xfrm>
            <a:off x="1905" y="-20955"/>
            <a:ext cx="12187555" cy="689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18" y="1489165"/>
            <a:ext cx="6442868" cy="3997235"/>
          </a:xfrm>
          <a:prstGeom prst="rect">
            <a:avLst/>
          </a:prstGeom>
        </p:spPr>
      </p:pic>
      <p:sp>
        <p:nvSpPr>
          <p:cNvPr id="10" name="Текстовое поле 3"/>
          <p:cNvSpPr txBox="1"/>
          <p:nvPr/>
        </p:nvSpPr>
        <p:spPr>
          <a:xfrm>
            <a:off x="5812155" y="652125"/>
            <a:ext cx="443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География </a:t>
            </a:r>
            <a:r>
              <a:rPr lang="en-US" altLang="en-US" sz="2400" b="1" cap="all" dirty="0" err="1">
                <a:latin typeface="Century Gothic" panose="020B0502020202020204" charset="0"/>
                <a:ea typeface="+Основной текст (восточно-азиат" charset="0"/>
              </a:rPr>
              <a:t>Servicemarine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sp>
        <p:nvSpPr>
          <p:cNvPr id="11" name="Текстовое поле 1"/>
          <p:cNvSpPr txBox="1"/>
          <p:nvPr/>
        </p:nvSpPr>
        <p:spPr>
          <a:xfrm>
            <a:off x="7254514" y="2056621"/>
            <a:ext cx="4493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en-US" sz="2000" dirty="0">
                <a:latin typeface="Century Gothic" panose="020B0502020202020204" charset="0"/>
              </a:rPr>
              <a:t>15 регионов присутствия в России и за рубежом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en-US" sz="2000" dirty="0">
                <a:latin typeface="Century Gothic" panose="020B0502020202020204" charset="0"/>
              </a:rPr>
              <a:t>30 авторизованных сервисных центров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en-US" sz="2000" dirty="0">
                <a:latin typeface="Century Gothic" panose="020B0502020202020204" charset="0"/>
              </a:rPr>
              <a:t>35 официальных дилеров по продаже оборудования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sp>
        <p:nvSpPr>
          <p:cNvPr id="12" name="Текстовое поле 3"/>
          <p:cNvSpPr txBox="1"/>
          <p:nvPr/>
        </p:nvSpPr>
        <p:spPr>
          <a:xfrm>
            <a:off x="7083102" y="565001"/>
            <a:ext cx="334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uFillTx/>
                <a:latin typeface="Century Gothic" panose="020B0502020202020204" charset="0"/>
                <a:ea typeface="+Основной текст (восточно-азиат" charset="0"/>
              </a:rPr>
              <a:t>Наши партнеры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3" y="1607743"/>
            <a:ext cx="1578372" cy="14348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94" y="1481190"/>
            <a:ext cx="2270116" cy="7292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04" y="1113790"/>
            <a:ext cx="2790896" cy="9535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5" y="2438370"/>
            <a:ext cx="1711558" cy="10482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00" y="1419369"/>
            <a:ext cx="3068558" cy="8937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46" y="2811796"/>
            <a:ext cx="2294771" cy="5986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0" y="3566728"/>
            <a:ext cx="2409524" cy="12095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74" y="4045071"/>
            <a:ext cx="1899397" cy="1570451"/>
          </a:xfrm>
          <a:prstGeom prst="rect">
            <a:avLst/>
          </a:prstGeom>
        </p:spPr>
      </p:pic>
      <p:pic>
        <p:nvPicPr>
          <p:cNvPr id="21" name="Picture 2" descr="https://www.marsat.ru/files/logo/logool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63" y="2384697"/>
            <a:ext cx="5100858" cy="8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62" y="4542322"/>
            <a:ext cx="1060679" cy="12488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99" y="3390103"/>
            <a:ext cx="2209390" cy="7108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57" y="2917149"/>
            <a:ext cx="1748939" cy="15318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96" y="4118583"/>
            <a:ext cx="2095500" cy="7334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10" y="4897522"/>
            <a:ext cx="2960693" cy="9696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41" y="3502315"/>
            <a:ext cx="1400959" cy="1400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3" y="5095040"/>
            <a:ext cx="1401834" cy="80104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57" y="4704588"/>
            <a:ext cx="1907543" cy="9537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99" y="1188190"/>
            <a:ext cx="1396825" cy="15492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95" y="3607298"/>
            <a:ext cx="1083801" cy="10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sp>
        <p:nvSpPr>
          <p:cNvPr id="11" name="Текстовое поле 3"/>
          <p:cNvSpPr txBox="1"/>
          <p:nvPr/>
        </p:nvSpPr>
        <p:spPr>
          <a:xfrm>
            <a:off x="6980188" y="625026"/>
            <a:ext cx="302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Наши клиенты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14" y="1225839"/>
            <a:ext cx="3008692" cy="20069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88" y="1113790"/>
            <a:ext cx="2327819" cy="1355612"/>
          </a:xfrm>
          <a:prstGeom prst="rect">
            <a:avLst/>
          </a:prstGeom>
        </p:spPr>
      </p:pic>
      <p:pic>
        <p:nvPicPr>
          <p:cNvPr id="14" name="Picture 4" descr="https://nedradv.ru/_files/db.biznes-gazeta.ru/images/akcian-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86" y="1158817"/>
            <a:ext cx="1973943" cy="13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1113789"/>
            <a:ext cx="2387335" cy="23873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11" y="1222204"/>
            <a:ext cx="1694297" cy="1694297"/>
          </a:xfrm>
          <a:prstGeom prst="rect">
            <a:avLst/>
          </a:prstGeom>
        </p:spPr>
      </p:pic>
      <p:pic>
        <p:nvPicPr>
          <p:cNvPr id="17" name="Picture 2" descr="https://blog.financemarker.ru/content/images/2019/03/logo_company_968x544_02_gazpromnef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" y="3242343"/>
            <a:ext cx="2702197" cy="1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11" y="2654335"/>
            <a:ext cx="1972491" cy="19724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53" y="4829824"/>
            <a:ext cx="2551234" cy="1221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" y="4843445"/>
            <a:ext cx="1376745" cy="13767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00" y="2867577"/>
            <a:ext cx="1980186" cy="19526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01" y="3317081"/>
            <a:ext cx="1563935" cy="17413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22" y="3407229"/>
            <a:ext cx="1851508" cy="1552410"/>
          </a:xfrm>
          <a:prstGeom prst="rect">
            <a:avLst/>
          </a:prstGeom>
        </p:spPr>
      </p:pic>
      <p:pic>
        <p:nvPicPr>
          <p:cNvPr id="24" name="Picture 6" descr="http://profportal.sakha.gov.ru/wp-content/uploads/2019/02/logo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41" y="4854849"/>
            <a:ext cx="2152264" cy="12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67" y="5034155"/>
            <a:ext cx="3273558" cy="838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24" y="4035714"/>
            <a:ext cx="1190625" cy="923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03" y="2662615"/>
            <a:ext cx="2870757" cy="7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9" y="1445084"/>
            <a:ext cx="1781932" cy="19840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0" y="5665651"/>
            <a:ext cx="1376349" cy="359047"/>
          </a:xfrm>
          <a:prstGeom prst="rect">
            <a:avLst/>
          </a:prstGeom>
        </p:spPr>
      </p:pic>
      <p:sp>
        <p:nvSpPr>
          <p:cNvPr id="12" name="Текстовое поле 3"/>
          <p:cNvSpPr txBox="1"/>
          <p:nvPr/>
        </p:nvSpPr>
        <p:spPr>
          <a:xfrm>
            <a:off x="6322423" y="587829"/>
            <a:ext cx="37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Примеры установок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4" y="1396484"/>
            <a:ext cx="4049971" cy="2691485"/>
          </a:xfrm>
          <a:prstGeom prst="rect">
            <a:avLst/>
          </a:prstGeom>
        </p:spPr>
      </p:pic>
      <p:sp>
        <p:nvSpPr>
          <p:cNvPr id="10" name="Текстовое поле 3"/>
          <p:cNvSpPr txBox="1"/>
          <p:nvPr/>
        </p:nvSpPr>
        <p:spPr>
          <a:xfrm>
            <a:off x="390464" y="4545874"/>
            <a:ext cx="555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Установка маяков </a:t>
            </a: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LooKout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PRO 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на буксирный флот омского порта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</a:t>
            </a:r>
            <a:endParaRPr lang="ru-RU" altLang="en-US" sz="20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35" y="2728458"/>
            <a:ext cx="4032363" cy="26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4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" y="1317083"/>
            <a:ext cx="2114629" cy="1012589"/>
          </a:xfrm>
          <a:prstGeom prst="rect">
            <a:avLst/>
          </a:prstGeom>
        </p:spPr>
      </p:pic>
      <p:sp>
        <p:nvSpPr>
          <p:cNvPr id="11" name="Текстовое поле 3"/>
          <p:cNvSpPr txBox="1"/>
          <p:nvPr/>
        </p:nvSpPr>
        <p:spPr>
          <a:xfrm>
            <a:off x="6322423" y="587829"/>
            <a:ext cx="37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Примеры установок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21" y="5094043"/>
            <a:ext cx="1163379" cy="1163379"/>
          </a:xfrm>
          <a:prstGeom prst="rect">
            <a:avLst/>
          </a:prstGeom>
        </p:spPr>
      </p:pic>
      <p:sp>
        <p:nvSpPr>
          <p:cNvPr id="13" name="Текстовое поле 3"/>
          <p:cNvSpPr txBox="1"/>
          <p:nvPr/>
        </p:nvSpPr>
        <p:spPr>
          <a:xfrm>
            <a:off x="364338" y="3510751"/>
            <a:ext cx="2508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Установка маяков </a:t>
            </a: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LooKout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PRO 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на самоходные баржи в г. Хабаровск</a:t>
            </a:r>
            <a:endParaRPr lang="ru-RU" altLang="en-US" sz="20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57" y="1320424"/>
            <a:ext cx="2470567" cy="4129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01" y="1339780"/>
            <a:ext cx="2447290" cy="4109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79" y="1317083"/>
            <a:ext cx="2818401" cy="4132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60" y="2467565"/>
            <a:ext cx="1034251" cy="10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sp>
        <p:nvSpPr>
          <p:cNvPr id="11" name="Текстовое поле 3"/>
          <p:cNvSpPr txBox="1"/>
          <p:nvPr/>
        </p:nvSpPr>
        <p:spPr>
          <a:xfrm>
            <a:off x="6322423" y="587829"/>
            <a:ext cx="37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Примеры установок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sp>
        <p:nvSpPr>
          <p:cNvPr id="13" name="Текстовое поле 3"/>
          <p:cNvSpPr txBox="1"/>
          <p:nvPr/>
        </p:nvSpPr>
        <p:spPr>
          <a:xfrm>
            <a:off x="691314" y="3431343"/>
            <a:ext cx="3959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Установка маяка </a:t>
            </a: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LooKout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PRO 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с датчиками  температуры на </a:t>
            </a:r>
            <a:r>
              <a:rPr lang="ru-RU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рефконтейнеры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холдинга </a:t>
            </a: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fesko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c 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целью контроля изменений температуры </a:t>
            </a:r>
            <a:endParaRPr lang="ru-RU" altLang="en-US" sz="20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39" y="1113790"/>
            <a:ext cx="1927731" cy="16163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" y="2331482"/>
            <a:ext cx="3477630" cy="8516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52" y="1456392"/>
            <a:ext cx="5592673" cy="39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sp>
        <p:nvSpPr>
          <p:cNvPr id="11" name="Текстовое поле 3"/>
          <p:cNvSpPr txBox="1"/>
          <p:nvPr/>
        </p:nvSpPr>
        <p:spPr>
          <a:xfrm>
            <a:off x="6322423" y="587829"/>
            <a:ext cx="37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Примеры установок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80" y="2260754"/>
            <a:ext cx="3648892" cy="2736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26" y="1302165"/>
            <a:ext cx="2774542" cy="4653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1303943"/>
            <a:ext cx="2616789" cy="46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волн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5715"/>
            <a:ext cx="12245975" cy="1119505"/>
          </a:xfrm>
          <a:prstGeom prst="rect">
            <a:avLst/>
          </a:prstGeom>
        </p:spPr>
      </p:pic>
      <p:pic>
        <p:nvPicPr>
          <p:cNvPr id="5" name="Изображение 4" descr="волн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6146165"/>
            <a:ext cx="12209145" cy="718820"/>
          </a:xfrm>
          <a:prstGeom prst="rect">
            <a:avLst/>
          </a:prstGeom>
        </p:spPr>
      </p:pic>
      <p:pic>
        <p:nvPicPr>
          <p:cNvPr id="6" name="Изображение 5" descr="ServiceMar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0" y="104775"/>
            <a:ext cx="1213485" cy="904240"/>
          </a:xfrm>
          <a:prstGeom prst="rect">
            <a:avLst/>
          </a:prstGeom>
        </p:spPr>
      </p:pic>
      <p:pic>
        <p:nvPicPr>
          <p:cNvPr id="8" name="Изображение 7" descr="ServiceSoft_angl_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6282690"/>
            <a:ext cx="690880" cy="474345"/>
          </a:xfrm>
          <a:prstGeom prst="rect">
            <a:avLst/>
          </a:prstGeom>
        </p:spPr>
      </p:pic>
      <p:sp>
        <p:nvSpPr>
          <p:cNvPr id="11" name="Текстовое поле 3"/>
          <p:cNvSpPr txBox="1"/>
          <p:nvPr/>
        </p:nvSpPr>
        <p:spPr>
          <a:xfrm>
            <a:off x="6322423" y="587829"/>
            <a:ext cx="37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cap="all" dirty="0">
                <a:latin typeface="Century Gothic" panose="020B0502020202020204" charset="0"/>
                <a:ea typeface="+Основной текст (восточно-азиат" charset="0"/>
              </a:rPr>
              <a:t>Примеры установок</a:t>
            </a:r>
            <a:endParaRPr lang="ru-RU" altLang="en-US" sz="2400" b="1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60" y="1602559"/>
            <a:ext cx="6679204" cy="3878252"/>
          </a:xfrm>
          <a:prstGeom prst="rect">
            <a:avLst/>
          </a:prstGeom>
        </p:spPr>
      </p:pic>
      <p:sp>
        <p:nvSpPr>
          <p:cNvPr id="12" name="Текстовое поле 3"/>
          <p:cNvSpPr txBox="1"/>
          <p:nvPr/>
        </p:nvSpPr>
        <p:spPr>
          <a:xfrm>
            <a:off x="7511142" y="1863388"/>
            <a:ext cx="43806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Маршрут </a:t>
            </a:r>
            <a:r>
              <a:rPr lang="ru-RU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москва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–</a:t>
            </a:r>
            <a:r>
              <a:rPr lang="ru-RU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владивосток</a:t>
            </a:r>
            <a:endParaRPr lang="en-US" altLang="en-US" sz="2000" cap="all" dirty="0">
              <a:latin typeface="Century Gothic" panose="020B0502020202020204" charset="0"/>
              <a:ea typeface="+Основной текст (восточно-азиат" charset="0"/>
            </a:endParaRPr>
          </a:p>
          <a:p>
            <a:pPr algn="ctr"/>
            <a:endParaRPr lang="ru-RU" altLang="en-US" sz="2000" cap="all" dirty="0">
              <a:latin typeface="Century Gothic" panose="020B0502020202020204" charset="0"/>
              <a:ea typeface="+Основной текст (восточно-азиат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000" cap="all" dirty="0" err="1">
                <a:latin typeface="Century Gothic" panose="020B0502020202020204" charset="0"/>
                <a:ea typeface="+Основной текст (восточно-азиат" charset="0"/>
              </a:rPr>
              <a:t>LookOut</a:t>
            </a:r>
            <a:r>
              <a:rPr lang="en-US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 pro </a:t>
            </a: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и 3 температурных датчика</a:t>
            </a:r>
            <a:endParaRPr lang="en-US" altLang="en-US" sz="2000" cap="all" dirty="0">
              <a:latin typeface="Century Gothic" panose="020B0502020202020204" charset="0"/>
              <a:ea typeface="+Основной текст (восточно-азиат" charset="0"/>
            </a:endParaRPr>
          </a:p>
          <a:p>
            <a:pPr algn="ctr"/>
            <a:endParaRPr lang="ru-RU" altLang="en-US" sz="2000" cap="all" dirty="0">
              <a:latin typeface="Century Gothic" panose="020B0502020202020204" charset="0"/>
              <a:ea typeface="+Основной текст (восточно-азиат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Передача данных каждые 20 мин.</a:t>
            </a:r>
            <a:endParaRPr lang="en-US" altLang="en-US" sz="2000" cap="all" dirty="0">
              <a:latin typeface="Century Gothic" panose="020B0502020202020204" charset="0"/>
              <a:ea typeface="+Основной текст (восточно-азиат" charset="0"/>
            </a:endParaRPr>
          </a:p>
          <a:p>
            <a:pPr algn="ctr"/>
            <a:endParaRPr lang="ru-RU" altLang="en-US" sz="2000" cap="all" dirty="0">
              <a:latin typeface="Century Gothic" panose="020B0502020202020204" charset="0"/>
              <a:ea typeface="+Основной текст (восточно-азиат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altLang="en-US" sz="2000" cap="all" dirty="0">
                <a:latin typeface="Century Gothic" panose="020B0502020202020204" charset="0"/>
                <a:ea typeface="+Основной текст (восточно-азиат" charset="0"/>
              </a:rPr>
              <a:t>Удаленность контейнеров 20 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en-US" sz="2000" cap="all" dirty="0">
              <a:latin typeface="Century Gothic" panose="020B0502020202020204" charset="0"/>
              <a:ea typeface="+Основной текст (восточно-азиат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en-US" sz="24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en-US" sz="24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  <a:p>
            <a:endParaRPr lang="ru-RU" altLang="en-US" sz="2400" cap="all" dirty="0">
              <a:uFillTx/>
              <a:latin typeface="Century Gothic" panose="020B0502020202020204" charset="0"/>
              <a:ea typeface="+Основной текст (восточно-азиат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2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1001</TotalTime>
  <Words>138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ГурскихВП</dc:creator>
  <cp:lastModifiedBy>Дмитрий Борисов</cp:lastModifiedBy>
  <cp:revision>148</cp:revision>
  <dcterms:created xsi:type="dcterms:W3CDTF">2019-11-21T05:47:00Z</dcterms:created>
  <dcterms:modified xsi:type="dcterms:W3CDTF">2021-08-16T09:09:26Z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